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44" r:id="rId4"/>
  </p:sldMasterIdLst>
  <p:notesMasterIdLst>
    <p:notesMasterId r:id="rId22"/>
  </p:notesMasterIdLst>
  <p:sldIdLst>
    <p:sldId id="256" r:id="rId5"/>
    <p:sldId id="269" r:id="rId6"/>
    <p:sldId id="266" r:id="rId7"/>
    <p:sldId id="259" r:id="rId8"/>
    <p:sldId id="270" r:id="rId9"/>
    <p:sldId id="257" r:id="rId10"/>
    <p:sldId id="258" r:id="rId11"/>
    <p:sldId id="260" r:id="rId12"/>
    <p:sldId id="262" r:id="rId13"/>
    <p:sldId id="261" r:id="rId14"/>
    <p:sldId id="263" r:id="rId15"/>
    <p:sldId id="264" r:id="rId16"/>
    <p:sldId id="271" r:id="rId17"/>
    <p:sldId id="265" r:id="rId18"/>
    <p:sldId id="272" r:id="rId19"/>
    <p:sldId id="267" r:id="rId20"/>
    <p:sldId id="26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77072" autoAdjust="0"/>
  </p:normalViewPr>
  <p:slideViewPr>
    <p:cSldViewPr>
      <p:cViewPr varScale="1">
        <p:scale>
          <a:sx n="74" d="100"/>
          <a:sy n="74" d="100"/>
        </p:scale>
        <p:origin x="-18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EEC47-2F5F-4179-934B-4A64B00073E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E6D28-D52A-4479-9A28-8A51C9BCBA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46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E6D28-D52A-4479-9A28-8A51C9BCBA2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E6D28-D52A-4479-9A28-8A51C9BCBA2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E6D28-D52A-4479-9A28-8A51C9BCBA2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4873-481E-49A8-9676-6E6F509BEA9F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F8709-81B2-47ED-A3EE-0760A2647F1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37C8B-C885-4186-8AC5-EEDDE1C69FEE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B275-65F4-4D8F-9190-15C765EDAAE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B08F-E2B5-4ABE-AF49-D0CD26EF8889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6568C-648B-4D32-8E60-2A870961BF29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78101-AAB5-4990-BD5C-ED1CE492205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71CF-6EA9-4601-840B-FFB59D6D886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D4C98-0A04-4B88-9856-5AAE46DEE6B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687C9-1A0F-4467-9E5D-7DA452FE99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0D5F9-C378-4889-A503-83E49DC6C3F7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4873-481E-49A8-9676-6E6F509BEA9F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F8709-81B2-47ED-A3EE-0760A2647F1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37C8B-C885-4186-8AC5-EEDDE1C69FEE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B275-65F4-4D8F-9190-15C765EDAAE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B08F-E2B5-4ABE-AF49-D0CD26EF8889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6568C-648B-4D32-8E60-2A870961BF29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78101-AAB5-4990-BD5C-ED1CE492205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71CF-6EA9-4601-840B-FFB59D6D886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D4C98-0A04-4B88-9856-5AAE46DEE6B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687C9-1A0F-4467-9E5D-7DA452FE99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0D5F9-C378-4889-A503-83E49DC6C3F7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4873-481E-49A8-9676-6E6F509BEA9F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F8709-81B2-47ED-A3EE-0760A2647F1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37C8B-C885-4186-8AC5-EEDDE1C69FEE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1B275-65F4-4D8F-9190-15C765EDAAE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B08F-E2B5-4ABE-AF49-D0CD26EF8889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6568C-648B-4D32-8E60-2A870961BF29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78101-AAB5-4990-BD5C-ED1CE492205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71CF-6EA9-4601-840B-FFB59D6D886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D4C98-0A04-4B88-9856-5AAE46DEE6B3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687C9-1A0F-4467-9E5D-7DA452FE990B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0D5F9-C378-4889-A503-83E49DC6C3F7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227EDBD-AD27-48B5-9964-2FAB69E149F4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0C30145-57E0-42A7-9EBD-653C6830AD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3784A4A-C55D-4279-80E1-2FAD65B7001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3784A4A-C55D-4279-80E1-2FAD65B7001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3784A4A-C55D-4279-80E1-2FAD65B7001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6/13/2012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8190565-ADF2-4269-B79C-B57C685E473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Berkeley community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社区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Golden </a:t>
            </a:r>
            <a:r>
              <a:rPr lang="en-US" dirty="0" smtClean="0"/>
              <a:t>Gate </a:t>
            </a:r>
            <a:r>
              <a:rPr lang="en-US" dirty="0"/>
              <a:t>F</a:t>
            </a:r>
            <a:r>
              <a:rPr lang="en-US" dirty="0" smtClean="0"/>
              <a:t>ield </a:t>
            </a:r>
            <a:endParaRPr lang="en-US" dirty="0"/>
          </a:p>
        </p:txBody>
      </p:sp>
      <p:pic>
        <p:nvPicPr>
          <p:cNvPr id="8" name="Content Placeholder 7" descr="imagesCAS57U3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905000"/>
            <a:ext cx="4419600" cy="3581400"/>
          </a:xfrm>
        </p:spPr>
      </p:pic>
      <p:sp>
        <p:nvSpPr>
          <p:cNvPr id="9" name="TextBox 8"/>
          <p:cNvSpPr txBox="1"/>
          <p:nvPr/>
        </p:nvSpPr>
        <p:spPr>
          <a:xfrm>
            <a:off x="5638800" y="2209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105400" y="1524000"/>
            <a:ext cx="3657600" cy="2590800"/>
          </a:xfrm>
          <a:prstGeom prst="wedgeRoundRectCallout">
            <a:avLst>
              <a:gd name="adj1" fmla="val -88426"/>
              <a:gd name="adj2" fmla="val 357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有的人喜欢跑马场</a:t>
            </a:r>
            <a:r>
              <a:rPr lang="en-US" altLang="zh-CN" sz="3200" dirty="0" smtClean="0"/>
              <a:t>,</a:t>
            </a:r>
            <a:r>
              <a:rPr lang="zh-CN" altLang="en-US" sz="3200" dirty="0" smtClean="0"/>
              <a:t>有的人不喜欢。</a:t>
            </a:r>
            <a:r>
              <a:rPr lang="zh-CN" altLang="en-US" sz="3200" dirty="0"/>
              <a:t>那么</a:t>
            </a:r>
            <a:r>
              <a:rPr lang="zh-CN" altLang="en-US" sz="3200" dirty="0" smtClean="0"/>
              <a:t>什么样的人会喜欢跑马场呢</a:t>
            </a:r>
            <a:r>
              <a:rPr lang="en-US" altLang="zh-CN" sz="3200" dirty="0" smtClean="0"/>
              <a:t>?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dirty="0" smtClean="0"/>
              <a:t>appy</a:t>
            </a:r>
            <a:endParaRPr lang="en-US" dirty="0"/>
          </a:p>
        </p:txBody>
      </p:sp>
      <p:pic>
        <p:nvPicPr>
          <p:cNvPr id="4" name="Content Placeholder 3" descr="IMG_1109[1]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3124200"/>
            <a:ext cx="2438400" cy="2793076"/>
          </a:xfrm>
        </p:spPr>
      </p:pic>
      <p:pic>
        <p:nvPicPr>
          <p:cNvPr id="5" name="Picture 4" descr="imagesCA5FBWU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4724400"/>
            <a:ext cx="1981200" cy="1943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1243014">
            <a:off x="2111363" y="612676"/>
            <a:ext cx="3062194" cy="1200329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什么样的人会喜欢跑马场？</a:t>
            </a:r>
            <a:endParaRPr lang="en-US" altLang="zh-CN" sz="3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511085" y="1447800"/>
            <a:ext cx="2971800" cy="1200329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喜欢喝酒的人</a:t>
            </a:r>
            <a:endParaRPr lang="en-US" altLang="zh-CN" sz="36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750193" y="3410634"/>
            <a:ext cx="3246792" cy="646331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喜欢赌钱的人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happy fac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28600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48000" y="990600"/>
            <a:ext cx="4801314" cy="646331"/>
          </a:xfrm>
          <a:prstGeom prst="rect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有的人不喜欢跑马场？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2667000"/>
            <a:ext cx="5724644" cy="646331"/>
          </a:xfrm>
          <a:prstGeom prst="rect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热爱动物的人不喜欢跑马场</a:t>
            </a:r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648200" y="3733800"/>
            <a:ext cx="3581400" cy="1754326"/>
          </a:xfrm>
          <a:prstGeom prst="rect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一个喜欢建康的人会不喜欢跑马场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4953000"/>
          </a:xfrm>
          <a:solidFill>
            <a:schemeClr val="bg1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000" dirty="0"/>
              <a:t>跑马</a:t>
            </a:r>
            <a:r>
              <a:rPr lang="zh-CN" altLang="en-US" sz="8000" dirty="0" smtClean="0"/>
              <a:t>场在社区中的作用。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23673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352800" y="2286000"/>
            <a:ext cx="2438400" cy="2209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跑马场</a:t>
            </a:r>
          </a:p>
        </p:txBody>
      </p:sp>
      <p:sp>
        <p:nvSpPr>
          <p:cNvPr id="8" name="Oval 7"/>
          <p:cNvSpPr/>
          <p:nvPr/>
        </p:nvSpPr>
        <p:spPr>
          <a:xfrm>
            <a:off x="685800" y="5334000"/>
            <a:ext cx="25146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税 </a:t>
            </a:r>
            <a:endParaRPr lang="en-US" sz="3600" dirty="0"/>
          </a:p>
        </p:txBody>
      </p:sp>
      <p:sp>
        <p:nvSpPr>
          <p:cNvPr id="9" name="Oval 8"/>
          <p:cNvSpPr/>
          <p:nvPr/>
        </p:nvSpPr>
        <p:spPr>
          <a:xfrm>
            <a:off x="990600" y="1219200"/>
            <a:ext cx="25146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公共场所</a:t>
            </a:r>
            <a:endParaRPr lang="en-US" sz="3600" dirty="0"/>
          </a:p>
        </p:txBody>
      </p:sp>
      <p:sp>
        <p:nvSpPr>
          <p:cNvPr id="10" name="Oval 9"/>
          <p:cNvSpPr/>
          <p:nvPr/>
        </p:nvSpPr>
        <p:spPr>
          <a:xfrm>
            <a:off x="6248400" y="1066800"/>
            <a:ext cx="22860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人</a:t>
            </a:r>
            <a:endParaRPr lang="en-US" sz="3600" dirty="0"/>
          </a:p>
        </p:txBody>
      </p:sp>
      <p:sp>
        <p:nvSpPr>
          <p:cNvPr id="11" name="Oval 10"/>
          <p:cNvSpPr/>
          <p:nvPr/>
        </p:nvSpPr>
        <p:spPr>
          <a:xfrm>
            <a:off x="5562600" y="5486400"/>
            <a:ext cx="27432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工作</a:t>
            </a:r>
            <a:endParaRPr lang="en-US" sz="3600" dirty="0"/>
          </a:p>
        </p:txBody>
      </p:sp>
      <p:cxnSp>
        <p:nvCxnSpPr>
          <p:cNvPr id="13" name="Straight Arrow Connector 12"/>
          <p:cNvCxnSpPr>
            <a:stCxn id="8" idx="7"/>
            <a:endCxn id="5" idx="3"/>
          </p:cNvCxnSpPr>
          <p:nvPr/>
        </p:nvCxnSpPr>
        <p:spPr>
          <a:xfrm rot="5400000" flipH="1" flipV="1">
            <a:off x="2623156" y="4381172"/>
            <a:ext cx="1295728" cy="87775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Up Arrow 16"/>
          <p:cNvSpPr/>
          <p:nvPr/>
        </p:nvSpPr>
        <p:spPr>
          <a:xfrm>
            <a:off x="1828800" y="2286000"/>
            <a:ext cx="484632" cy="3048000"/>
          </a:xfrm>
          <a:prstGeom prst="upArrow">
            <a:avLst>
              <a:gd name="adj1" fmla="val 50000"/>
              <a:gd name="adj2" fmla="val 1653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3048000" y="5791200"/>
            <a:ext cx="2590800" cy="484632"/>
          </a:xfrm>
          <a:prstGeom prst="rightArrow">
            <a:avLst>
              <a:gd name="adj1" fmla="val 43011"/>
              <a:gd name="adj2" fmla="val 1373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Up Arrow 19"/>
          <p:cNvSpPr/>
          <p:nvPr/>
        </p:nvSpPr>
        <p:spPr>
          <a:xfrm>
            <a:off x="7086600" y="2057400"/>
            <a:ext cx="484632" cy="3416808"/>
          </a:xfrm>
          <a:prstGeom prst="upArrow">
            <a:avLst>
              <a:gd name="adj1" fmla="val 50000"/>
              <a:gd name="adj2" fmla="val 1687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3505200" y="1447800"/>
            <a:ext cx="2819400" cy="484632"/>
          </a:xfrm>
          <a:prstGeom prst="rightArrow">
            <a:avLst>
              <a:gd name="adj1" fmla="val 50000"/>
              <a:gd name="adj2" fmla="val 2177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5" idx="7"/>
            <a:endCxn id="10" idx="3"/>
          </p:cNvCxnSpPr>
          <p:nvPr/>
        </p:nvCxnSpPr>
        <p:spPr>
          <a:xfrm rot="5400000" flipH="1" flipV="1">
            <a:off x="5627476" y="1653917"/>
            <a:ext cx="762328" cy="114907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5" idx="5"/>
            <a:endCxn id="11" idx="1"/>
          </p:cNvCxnSpPr>
          <p:nvPr/>
        </p:nvCxnSpPr>
        <p:spPr>
          <a:xfrm rot="16200000" flipH="1">
            <a:off x="4980734" y="4625552"/>
            <a:ext cx="1436968" cy="53022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build="allAtOnce" animBg="1"/>
      <p:bldP spid="17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219200"/>
            <a:ext cx="7225228" cy="3785652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8000" dirty="0" smtClean="0"/>
              <a:t>最后我们来比一比社区之间的区别</a:t>
            </a:r>
            <a:r>
              <a:rPr lang="zh-CN" altLang="en-US" sz="2800" dirty="0" smtClean="0"/>
              <a:t>。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832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hotel 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609600"/>
            <a:ext cx="2819400" cy="26193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143000" y="3657600"/>
            <a:ext cx="3733799" cy="156966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</a:t>
            </a:r>
            <a:r>
              <a:rPr lang="zh-CN" altLang="en-US" sz="3200" dirty="0" smtClean="0"/>
              <a:t>我们</a:t>
            </a:r>
            <a:r>
              <a:rPr lang="zh-CN" altLang="en-US" sz="3200" dirty="0"/>
              <a:t>有一</a:t>
            </a:r>
            <a:r>
              <a:rPr lang="zh-CN" altLang="en-US" sz="3200" dirty="0" smtClean="0"/>
              <a:t>次参观了</a:t>
            </a:r>
            <a:r>
              <a:rPr lang="en-US" altLang="zh-CN" sz="3200" dirty="0" smtClean="0"/>
              <a:t>Oakland</a:t>
            </a:r>
            <a:r>
              <a:rPr lang="zh-CN" altLang="en-US" sz="3200" dirty="0" smtClean="0"/>
              <a:t>的一</a:t>
            </a:r>
            <a:r>
              <a:rPr lang="zh-CN" altLang="en-US" sz="3200" dirty="0"/>
              <a:t>家</a:t>
            </a:r>
            <a:r>
              <a:rPr lang="zh-CN" altLang="en-US" sz="3200" dirty="0" smtClean="0"/>
              <a:t>大宾馆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Oakland and </a:t>
            </a:r>
            <a:r>
              <a:rPr lang="en-US" altLang="zh-CN" dirty="0" smtClean="0"/>
              <a:t>B</a:t>
            </a:r>
            <a:r>
              <a:rPr lang="en-US" dirty="0" smtClean="0"/>
              <a:t>erkeley</a:t>
            </a:r>
            <a:endParaRPr lang="en-US" dirty="0"/>
          </a:p>
        </p:txBody>
      </p:sp>
      <p:pic>
        <p:nvPicPr>
          <p:cNvPr id="6" name="Content Placeholder 5" descr="berkle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2514600"/>
            <a:ext cx="2376488" cy="19994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 descr="oak lan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4191000"/>
            <a:ext cx="2133600" cy="17430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Cloud Callout 7"/>
          <p:cNvSpPr/>
          <p:nvPr/>
        </p:nvSpPr>
        <p:spPr>
          <a:xfrm>
            <a:off x="1066800" y="4800600"/>
            <a:ext cx="4572000" cy="2057400"/>
          </a:xfrm>
          <a:prstGeom prst="cloudCallout">
            <a:avLst>
              <a:gd name="adj1" fmla="val -34605"/>
              <a:gd name="adj2" fmla="val -798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/>
              <a:t>     Berkeley </a:t>
            </a:r>
            <a:r>
              <a:rPr lang="zh-CN" altLang="en-US" sz="2400" dirty="0" smtClean="0"/>
              <a:t>有很多不一样的饭店和人，比如说意大利饭店等等。</a:t>
            </a:r>
            <a:endParaRPr lang="en-US" altLang="zh-CN" sz="2400" dirty="0" smtClean="0"/>
          </a:p>
        </p:txBody>
      </p:sp>
      <p:sp>
        <p:nvSpPr>
          <p:cNvPr id="9" name="Cloud Callout 8"/>
          <p:cNvSpPr/>
          <p:nvPr/>
        </p:nvSpPr>
        <p:spPr>
          <a:xfrm>
            <a:off x="2895600" y="1676400"/>
            <a:ext cx="4724400" cy="2441448"/>
          </a:xfrm>
          <a:prstGeom prst="cloudCallout">
            <a:avLst>
              <a:gd name="adj1" fmla="val 52944"/>
              <a:gd name="adj2" fmla="val 505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Oakland</a:t>
            </a:r>
            <a:r>
              <a:rPr lang="zh-CN" altLang="en-US" sz="2000" dirty="0" smtClean="0"/>
              <a:t>有一个中国城</a:t>
            </a:r>
            <a:r>
              <a:rPr lang="en-US" altLang="zh-CN" sz="2000" dirty="0" smtClean="0"/>
              <a:t>,Berkeley</a:t>
            </a:r>
            <a:r>
              <a:rPr lang="zh-CN" altLang="en-US" sz="2000" dirty="0" smtClean="0"/>
              <a:t>没有一个中国城。</a:t>
            </a:r>
            <a:r>
              <a:rPr lang="en-US" altLang="zh-CN" sz="2000" dirty="0" smtClean="0"/>
              <a:t>Oakland</a:t>
            </a:r>
            <a:r>
              <a:rPr lang="zh-CN" altLang="en-US" sz="2000" dirty="0" smtClean="0"/>
              <a:t>有一</a:t>
            </a:r>
            <a:r>
              <a:rPr lang="en-US" altLang="zh-CN" sz="2000" dirty="0" smtClean="0"/>
              <a:t>Marriott </a:t>
            </a:r>
            <a:r>
              <a:rPr lang="zh-CN" altLang="en-US" sz="2000" dirty="0" smtClean="0"/>
              <a:t>宾馆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而</a:t>
            </a:r>
            <a:r>
              <a:rPr lang="en-US" altLang="zh-CN" sz="2000" dirty="0" smtClean="0"/>
              <a:t>Berkeley </a:t>
            </a:r>
            <a:r>
              <a:rPr lang="zh-CN" altLang="en-US" sz="2000" dirty="0" smtClean="0"/>
              <a:t>没有。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8000" dirty="0" smtClean="0"/>
              <a:t>社区场所是如何提高社区成员的生活质量的。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3578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sz="4800" dirty="0" smtClean="0"/>
              <a:t>Movie </a:t>
            </a:r>
            <a:r>
              <a:rPr lang="en-US" sz="4800" dirty="0" smtClean="0"/>
              <a:t>Theatre </a:t>
            </a:r>
            <a:r>
              <a:rPr lang="en-US" sz="4800" dirty="0" smtClean="0"/>
              <a:t>and Yogurt land</a:t>
            </a:r>
            <a:endParaRPr lang="en-US" sz="4800" dirty="0"/>
          </a:p>
        </p:txBody>
      </p:sp>
      <p:pic>
        <p:nvPicPr>
          <p:cNvPr id="4" name="Content Placeholder 3" descr="hot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29200" y="2133600"/>
            <a:ext cx="3581400" cy="32464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572000" y="5410200"/>
            <a:ext cx="4288353" cy="584775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我们在电影院吃爆米花</a:t>
            </a:r>
            <a:endParaRPr lang="en-US" altLang="zh-CN" sz="3200" dirty="0" smtClean="0"/>
          </a:p>
        </p:txBody>
      </p:sp>
      <p:pic>
        <p:nvPicPr>
          <p:cNvPr id="7" name="Picture 6" descr="inter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81200"/>
            <a:ext cx="4387080" cy="3276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410200"/>
            <a:ext cx="3467616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访问酸奶店的顾客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90600"/>
            <a:ext cx="7924800" cy="1295400"/>
          </a:xfrm>
        </p:spPr>
        <p:txBody>
          <a:bodyPr>
            <a:normAutofit/>
          </a:bodyPr>
          <a:lstStyle/>
          <a:p>
            <a:r>
              <a:rPr lang="en-US" sz="7200" dirty="0" smtClean="0"/>
              <a:t>School </a:t>
            </a:r>
            <a:r>
              <a:rPr lang="zh-CN" altLang="en-US" sz="7200" dirty="0" smtClean="0"/>
              <a:t>学校</a:t>
            </a:r>
            <a:endParaRPr lang="en-US" sz="7200" dirty="0"/>
          </a:p>
        </p:txBody>
      </p:sp>
      <p:pic>
        <p:nvPicPr>
          <p:cNvPr id="4" name="Content Placeholder 3" descr="schoo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2939255"/>
            <a:ext cx="4662487" cy="34923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891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dirty="0" smtClean="0"/>
              <a:t>虽然社区中的各场所让我们的生活更好，但是也有对我们不利的一面。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7175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6700" dirty="0" smtClean="0"/>
              <a:t>Clothing </a:t>
            </a:r>
            <a:r>
              <a:rPr lang="en-US" sz="6700" dirty="0" smtClean="0"/>
              <a:t>store</a:t>
            </a:r>
            <a:r>
              <a:rPr lang="zh-CN" altLang="en-US" sz="6700" dirty="0" smtClean="0"/>
              <a:t>服装店</a:t>
            </a:r>
            <a:endParaRPr lang="en-US" sz="6700" dirty="0"/>
          </a:p>
        </p:txBody>
      </p:sp>
      <p:pic>
        <p:nvPicPr>
          <p:cNvPr id="6" name="Content Placeholder 5" descr="cloths stor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71800" y="1600200"/>
            <a:ext cx="3804708" cy="28535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04800" y="4648200"/>
            <a:ext cx="203902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3600" dirty="0" smtClean="0"/>
          </a:p>
          <a:p>
            <a:r>
              <a:rPr lang="en-US" altLang="zh-CN" sz="100" dirty="0" smtClean="0"/>
              <a:t>300</a:t>
            </a:r>
            <a:endParaRPr lang="en-US" sz="1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381000" y="1905000"/>
            <a:ext cx="2286000" cy="341632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lvl="0"/>
            <a:r>
              <a:rPr lang="zh-CN" altLang="en-US" sz="3600" dirty="0" smtClean="0"/>
              <a:t>虽然 服装卖漂亮的衣服</a:t>
            </a:r>
            <a:r>
              <a:rPr lang="zh-CN" altLang="en-US" sz="3600" dirty="0"/>
              <a:t>，</a:t>
            </a:r>
            <a:r>
              <a:rPr lang="zh-CN" altLang="en-US" sz="3600" dirty="0" smtClean="0"/>
              <a:t>但是要 花很多时间和钱</a:t>
            </a:r>
            <a:r>
              <a:rPr lang="zh-CN" altLang="en-US" sz="3600" dirty="0"/>
              <a:t>。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Grand </a:t>
            </a:r>
            <a:r>
              <a:rPr lang="en-US" dirty="0" smtClean="0"/>
              <a:t>Lake </a:t>
            </a:r>
            <a:r>
              <a:rPr lang="en-US" dirty="0"/>
              <a:t>T</a:t>
            </a:r>
            <a:r>
              <a:rPr lang="en-US" dirty="0" smtClean="0"/>
              <a:t>heatre</a:t>
            </a:r>
            <a:endParaRPr lang="en-US" dirty="0"/>
          </a:p>
        </p:txBody>
      </p:sp>
      <p:pic>
        <p:nvPicPr>
          <p:cNvPr id="8" name="Content Placeholder 7" descr="grand lake theatre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05000"/>
            <a:ext cx="5627077" cy="304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381000" y="4419600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377351">
            <a:off x="304800" y="5181600"/>
            <a:ext cx="2971800" cy="156966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虽然电影院给我们提供好的电影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 rot="1239576">
            <a:off x="6096000" y="2590800"/>
            <a:ext cx="2667000" cy="120032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但是要花很多钱和时间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Apple </a:t>
            </a:r>
            <a:r>
              <a:rPr lang="en-US" dirty="0" smtClean="0"/>
              <a:t>Store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apple stor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24400" y="1143000"/>
            <a:ext cx="4119282" cy="2917825"/>
          </a:xfrm>
        </p:spPr>
      </p:pic>
      <p:sp>
        <p:nvSpPr>
          <p:cNvPr id="5" name="TextBox 4"/>
          <p:cNvSpPr txBox="1"/>
          <p:nvPr/>
        </p:nvSpPr>
        <p:spPr>
          <a:xfrm>
            <a:off x="533400" y="3581400"/>
            <a:ext cx="4572000" cy="2862322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虽然苹果店的电脑很好，但是苹果店的产品都很贵。比如说一个小的</a:t>
            </a:r>
            <a:r>
              <a:rPr lang="en-US" altLang="zh-CN" sz="3600" dirty="0" err="1" smtClean="0"/>
              <a:t>ipad</a:t>
            </a:r>
            <a:r>
              <a:rPr lang="zh-CN" altLang="en-US" sz="3600" dirty="0" smtClean="0"/>
              <a:t>就要</a:t>
            </a:r>
            <a:r>
              <a:rPr lang="en-US" altLang="zh-CN" sz="3600" dirty="0" smtClean="0"/>
              <a:t>400</a:t>
            </a:r>
            <a:r>
              <a:rPr lang="zh-CN" altLang="en-US" sz="3600" dirty="0" smtClean="0"/>
              <a:t>美元。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1112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905000"/>
            <a:ext cx="3352800" cy="38100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 rot="1010139">
            <a:off x="1875807" y="876013"/>
            <a:ext cx="3005951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参观跑马场</a:t>
            </a:r>
            <a:endParaRPr lang="en-US" sz="4400" dirty="0"/>
          </a:p>
        </p:txBody>
      </p:sp>
      <p:pic>
        <p:nvPicPr>
          <p:cNvPr id="6" name="Picture 5" descr="IMG_1113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3581400"/>
            <a:ext cx="3733800" cy="27980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86200" y="2209800"/>
            <a:ext cx="4860626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讨论跑马场的好与坏</a:t>
            </a:r>
            <a:r>
              <a:rPr lang="en-US" altLang="zh-CN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711</TotalTime>
  <Words>398</Words>
  <Application>Microsoft Office PowerPoint</Application>
  <PresentationFormat>On-screen Show (4:3)</PresentationFormat>
  <Paragraphs>44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Thatch</vt:lpstr>
      <vt:lpstr>1_Thatch</vt:lpstr>
      <vt:lpstr>2_Thatch</vt:lpstr>
      <vt:lpstr>3_Thatch</vt:lpstr>
      <vt:lpstr>Berkeley community</vt:lpstr>
      <vt:lpstr>PowerPoint Presentation</vt:lpstr>
      <vt:lpstr> Movie Theatre and Yogurt land</vt:lpstr>
      <vt:lpstr>School 学校</vt:lpstr>
      <vt:lpstr>PowerPoint Presentation</vt:lpstr>
      <vt:lpstr> Clothing store服装店</vt:lpstr>
      <vt:lpstr>Grand Lake Theatre</vt:lpstr>
      <vt:lpstr>Apple Store </vt:lpstr>
      <vt:lpstr>PowerPoint Presentation</vt:lpstr>
      <vt:lpstr>Golden Gate Field </vt:lpstr>
      <vt:lpstr>Happy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Oakland and Berkeley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Berkeley community</dc:title>
  <dc:creator>Admin</dc:creator>
  <cp:lastModifiedBy>Terminator</cp:lastModifiedBy>
  <cp:revision>65</cp:revision>
  <dcterms:created xsi:type="dcterms:W3CDTF">2012-05-29T17:45:33Z</dcterms:created>
  <dcterms:modified xsi:type="dcterms:W3CDTF">2012-06-13T13:55:07Z</dcterms:modified>
</cp:coreProperties>
</file>